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66" r:id="rId13"/>
    <p:sldId id="269" r:id="rId14"/>
    <p:sldId id="270" r:id="rId15"/>
    <p:sldId id="271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83920" autoAdjust="0"/>
  </p:normalViewPr>
  <p:slideViewPr>
    <p:cSldViewPr>
      <p:cViewPr varScale="1">
        <p:scale>
          <a:sx n="65" d="100"/>
          <a:sy n="65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24E19-A0C4-43F1-87F4-28B348E6FD86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11D8F-23AD-4A5C-8284-7AB51545810D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Tell</a:t>
            </a:r>
            <a:r>
              <a:rPr lang="en-IE" baseline="0" dirty="0" smtClean="0"/>
              <a:t> </a:t>
            </a:r>
            <a:r>
              <a:rPr lang="en-IE" baseline="0" dirty="0" err="1" smtClean="0"/>
              <a:t>em</a:t>
            </a:r>
            <a:r>
              <a:rPr lang="en-IE" baseline="0" dirty="0" smtClean="0"/>
              <a:t> what your </a:t>
            </a:r>
            <a:r>
              <a:rPr lang="en-IE" baseline="0" dirty="0" err="1" smtClean="0"/>
              <a:t>goin</a:t>
            </a:r>
            <a:r>
              <a:rPr lang="en-IE" baseline="0" dirty="0" smtClean="0"/>
              <a:t>’ to tell </a:t>
            </a:r>
            <a:r>
              <a:rPr lang="en-IE" baseline="0" dirty="0" err="1" smtClean="0"/>
              <a:t>em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Navigational</a:t>
            </a:r>
            <a:r>
              <a:rPr lang="en-IE" baseline="0" dirty="0" smtClean="0"/>
              <a:t> Flow</a:t>
            </a:r>
          </a:p>
          <a:p>
            <a:r>
              <a:rPr lang="en-IE" baseline="0" dirty="0" smtClean="0"/>
              <a:t>Data for each screen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Research 95% as I’m learning</a:t>
            </a:r>
            <a:r>
              <a:rPr lang="en-IE" baseline="0" dirty="0" smtClean="0"/>
              <a:t> every Day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1. Finish Basic</a:t>
            </a:r>
            <a:r>
              <a:rPr lang="en-IE" baseline="0" dirty="0" smtClean="0"/>
              <a:t> </a:t>
            </a:r>
            <a:r>
              <a:rPr lang="en-IE" dirty="0" smtClean="0"/>
              <a:t>Screen designs so I can enter</a:t>
            </a:r>
            <a:r>
              <a:rPr lang="en-IE" baseline="0" dirty="0" smtClean="0"/>
              <a:t> and edit data.</a:t>
            </a:r>
          </a:p>
          <a:p>
            <a:r>
              <a:rPr lang="en-IE" baseline="0" dirty="0" smtClean="0"/>
              <a:t>2. Once I have data I can  implement timetabling.</a:t>
            </a:r>
          </a:p>
          <a:p>
            <a:r>
              <a:rPr lang="en-IE" baseline="0" dirty="0" smtClean="0"/>
              <a:t>3.Get it looking professional.</a:t>
            </a:r>
          </a:p>
          <a:p>
            <a:r>
              <a:rPr lang="en-IE" baseline="0" smtClean="0"/>
              <a:t>4. How </a:t>
            </a:r>
            <a:r>
              <a:rPr lang="en-IE" baseline="0" dirty="0" smtClean="0"/>
              <a:t>am </a:t>
            </a:r>
            <a:r>
              <a:rPr lang="en-IE" baseline="0" dirty="0" err="1" smtClean="0"/>
              <a:t>i</a:t>
            </a:r>
            <a:r>
              <a:rPr lang="en-IE" baseline="0" dirty="0" smtClean="0"/>
              <a:t> going to deploy it, a la  </a:t>
            </a:r>
            <a:r>
              <a:rPr lang="en-IE" baseline="0" dirty="0" err="1" smtClean="0"/>
              <a:t>Joomla</a:t>
            </a:r>
            <a:r>
              <a:rPr lang="en-IE" baseline="0" dirty="0" smtClean="0"/>
              <a:t> ??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else did I consider</a:t>
            </a:r>
          </a:p>
          <a:p>
            <a:r>
              <a:rPr lang="en-IE" dirty="0" smtClean="0"/>
              <a:t>Problems - Steep Learning Curve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Implementing timetabling</a:t>
            </a:r>
            <a:r>
              <a:rPr lang="en-IE" baseline="0" dirty="0" smtClean="0"/>
              <a:t> – How long will it take?</a:t>
            </a:r>
          </a:p>
          <a:p>
            <a:r>
              <a:rPr lang="en-IE" baseline="0" dirty="0" smtClean="0"/>
              <a:t>Will the software do what is needed for a small music school</a:t>
            </a:r>
          </a:p>
          <a:p>
            <a:r>
              <a:rPr lang="en-IE" baseline="0" dirty="0" smtClean="0"/>
              <a:t>Confident – Oh Yeah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End. Ta Da....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Talk</a:t>
            </a:r>
            <a:r>
              <a:rPr lang="en-IE" baseline="0" dirty="0" smtClean="0"/>
              <a:t> about the challenges associated with running a music school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Talk about the different type of data associated with a typical music school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Talk about the data required to compile a timetable</a:t>
            </a:r>
            <a:r>
              <a:rPr lang="en-IE" baseline="0" dirty="0" smtClean="0"/>
              <a:t> and how long it takes to create by hand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Talk about the results of the interview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Talk</a:t>
            </a:r>
            <a:r>
              <a:rPr lang="en-IE" baseline="0" dirty="0" smtClean="0"/>
              <a:t> about available timetabling software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Talk about choosing a timetabling algorithm</a:t>
            </a:r>
          </a:p>
          <a:p>
            <a:r>
              <a:rPr lang="en-IE" dirty="0" smtClean="0"/>
              <a:t>Problem with Genetic</a:t>
            </a:r>
            <a:r>
              <a:rPr lang="en-IE" baseline="0" dirty="0" smtClean="0"/>
              <a:t> Algorithm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Talk about</a:t>
            </a:r>
            <a:r>
              <a:rPr lang="en-IE" baseline="0" dirty="0" smtClean="0"/>
              <a:t> choosing </a:t>
            </a:r>
            <a:r>
              <a:rPr lang="en-IE" baseline="0" dirty="0" err="1" smtClean="0"/>
              <a:t>MySQL</a:t>
            </a:r>
            <a:r>
              <a:rPr lang="en-IE" baseline="0" dirty="0" smtClean="0"/>
              <a:t>, as opposed to </a:t>
            </a:r>
            <a:r>
              <a:rPr lang="en-IE" baseline="0" dirty="0" err="1" smtClean="0"/>
              <a:t>PgSQL</a:t>
            </a:r>
            <a:r>
              <a:rPr lang="en-IE" baseline="0" dirty="0" smtClean="0"/>
              <a:t>, etc.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Prototypes</a:t>
            </a:r>
            <a:r>
              <a:rPr lang="en-IE" baseline="0" dirty="0" smtClean="0"/>
              <a:t> can be view via the projects website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1D8F-23AD-4A5C-8284-7AB51545810D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802718-AB49-4CC8-8454-A041F039F243}" type="datetimeFigureOut">
              <a:rPr lang="en-IE" smtClean="0"/>
              <a:pPr/>
              <a:t>22/02/2011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16C261-92A2-49D6-B6D4-422E5F0A9B2E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16.gif"/><Relationship Id="rId9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E" dirty="0" smtClean="0"/>
              <a:t>Web Based Music School Manager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077072"/>
            <a:ext cx="7854696" cy="1752600"/>
          </a:xfrm>
        </p:spPr>
        <p:txBody>
          <a:bodyPr/>
          <a:lstStyle/>
          <a:p>
            <a:pPr algn="l"/>
            <a:r>
              <a:rPr lang="en-IE" dirty="0" smtClean="0"/>
              <a:t>Author: Aaron Redmond</a:t>
            </a:r>
          </a:p>
          <a:p>
            <a:pPr algn="l"/>
            <a:r>
              <a:rPr lang="en-IE" dirty="0" smtClean="0"/>
              <a:t>Student ID: C00002396</a:t>
            </a:r>
          </a:p>
          <a:p>
            <a:pPr algn="l"/>
            <a:r>
              <a:rPr lang="en-IE" dirty="0" smtClean="0"/>
              <a:t>Supervisor: Paul Barry</a:t>
            </a:r>
            <a:endParaRPr lang="en-IE" dirty="0"/>
          </a:p>
        </p:txBody>
      </p:sp>
      <p:pic>
        <p:nvPicPr>
          <p:cNvPr id="6" name="Picture 5" descr="music-instruments-silhouet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4900" y="3235795"/>
            <a:ext cx="3296110" cy="3296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E" dirty="0" smtClean="0"/>
              <a:t>Application Design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Prototype</a:t>
            </a:r>
            <a:endParaRPr lang="en-I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en-IE" dirty="0" smtClean="0"/>
              <a:t>Work Completed</a:t>
            </a:r>
            <a:endParaRPr lang="en-IE" dirty="0"/>
          </a:p>
        </p:txBody>
      </p:sp>
      <p:pic>
        <p:nvPicPr>
          <p:cNvPr id="6" name="Picture 5" descr="webs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624284">
            <a:off x="2871233" y="2853134"/>
            <a:ext cx="5580112" cy="3050268"/>
          </a:xfrm>
          <a:prstGeom prst="rect">
            <a:avLst/>
          </a:prstGeom>
        </p:spPr>
      </p:pic>
      <p:pic>
        <p:nvPicPr>
          <p:cNvPr id="7" name="Picture 6" descr="check mar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764704"/>
            <a:ext cx="864096" cy="994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nage Grou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916832"/>
            <a:ext cx="6120680" cy="4761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en-IE" dirty="0" smtClean="0"/>
              <a:t>Work Completed</a:t>
            </a:r>
            <a:endParaRPr lang="en-IE" dirty="0"/>
          </a:p>
        </p:txBody>
      </p:sp>
      <p:pic>
        <p:nvPicPr>
          <p:cNvPr id="7" name="Picture 6" descr="check mar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764704"/>
            <a:ext cx="864096" cy="994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E" dirty="0" smtClean="0"/>
              <a:t>Percentage Completed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Research.............................95%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Coding.................................15%</a:t>
            </a:r>
            <a:endParaRPr lang="en-IE" dirty="0"/>
          </a:p>
        </p:txBody>
      </p:sp>
      <p:pic>
        <p:nvPicPr>
          <p:cNvPr id="4" name="Picture 3" descr="check ma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764704"/>
            <a:ext cx="864096" cy="99471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en-IE" dirty="0" smtClean="0"/>
              <a:t>Work Completed</a:t>
            </a:r>
            <a:endParaRPr lang="en-IE" dirty="0"/>
          </a:p>
        </p:txBody>
      </p:sp>
      <p:pic>
        <p:nvPicPr>
          <p:cNvPr id="6" name="Picture 5" descr="ProgressB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5445224"/>
            <a:ext cx="3461653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E" dirty="0" smtClean="0"/>
              <a:t>Screen Design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Data Input and Editing</a:t>
            </a:r>
          </a:p>
          <a:p>
            <a:pPr>
              <a:lnSpc>
                <a:spcPct val="200000"/>
              </a:lnSpc>
            </a:pPr>
            <a:r>
              <a:rPr lang="en-IE" dirty="0" smtClean="0"/>
              <a:t>Implement Timetable Creation</a:t>
            </a:r>
          </a:p>
          <a:p>
            <a:pPr>
              <a:lnSpc>
                <a:spcPct val="200000"/>
              </a:lnSpc>
            </a:pPr>
            <a:r>
              <a:rPr lang="en-IE" dirty="0" smtClean="0"/>
              <a:t>Beautification (Make it look nice!)</a:t>
            </a:r>
          </a:p>
          <a:p>
            <a:pPr>
              <a:lnSpc>
                <a:spcPct val="200000"/>
              </a:lnSpc>
            </a:pPr>
            <a:r>
              <a:rPr lang="en-IE" dirty="0" smtClean="0"/>
              <a:t>Deployment</a:t>
            </a:r>
            <a:endParaRPr lang="en-I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en-IE" dirty="0" smtClean="0"/>
              <a:t>Work To Do</a:t>
            </a:r>
            <a:endParaRPr lang="en-IE" dirty="0"/>
          </a:p>
        </p:txBody>
      </p:sp>
      <p:pic>
        <p:nvPicPr>
          <p:cNvPr id="5" name="Content Placeholder 3" descr="work-in-progres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620688"/>
            <a:ext cx="1585039" cy="1391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Technologies</a:t>
            </a:r>
            <a:endParaRPr lang="en-IE" dirty="0"/>
          </a:p>
        </p:txBody>
      </p:sp>
      <p:pic>
        <p:nvPicPr>
          <p:cNvPr id="5" name="Picture 4" descr="Ze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55763">
            <a:off x="7087584" y="974229"/>
            <a:ext cx="1605893" cy="1623253"/>
          </a:xfrm>
          <a:prstGeom prst="rect">
            <a:avLst/>
          </a:prstGeom>
        </p:spPr>
      </p:pic>
      <p:pic>
        <p:nvPicPr>
          <p:cNvPr id="6" name="Picture 5" descr="mysql_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06753">
            <a:off x="422569" y="2184962"/>
            <a:ext cx="2857500" cy="1590675"/>
          </a:xfrm>
          <a:prstGeom prst="rect">
            <a:avLst/>
          </a:prstGeom>
        </p:spPr>
      </p:pic>
      <p:pic>
        <p:nvPicPr>
          <p:cNvPr id="7" name="Picture 6" descr="doctrin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131434">
            <a:off x="4680896" y="5964956"/>
            <a:ext cx="2595005" cy="720080"/>
          </a:xfrm>
          <a:prstGeom prst="rect">
            <a:avLst/>
          </a:prstGeom>
        </p:spPr>
      </p:pic>
      <p:pic>
        <p:nvPicPr>
          <p:cNvPr id="8" name="Picture 7" descr="axu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37519">
            <a:off x="159370" y="4740498"/>
            <a:ext cx="2220838" cy="2220838"/>
          </a:xfrm>
          <a:prstGeom prst="rect">
            <a:avLst/>
          </a:prstGeom>
        </p:spPr>
      </p:pic>
      <p:pic>
        <p:nvPicPr>
          <p:cNvPr id="9" name="Picture 8" descr="php-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95936" y="2708920"/>
            <a:ext cx="2232248" cy="1177643"/>
          </a:xfrm>
          <a:prstGeom prst="rect">
            <a:avLst/>
          </a:prstGeom>
        </p:spPr>
      </p:pic>
      <p:pic>
        <p:nvPicPr>
          <p:cNvPr id="10" name="Picture 9" descr="FE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99792" y="4581128"/>
            <a:ext cx="3333750" cy="361950"/>
          </a:xfrm>
          <a:prstGeom prst="rect">
            <a:avLst/>
          </a:prstGeom>
        </p:spPr>
      </p:pic>
      <p:pic>
        <p:nvPicPr>
          <p:cNvPr id="11" name="Picture 10" descr="MVC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86835" y="3429000"/>
            <a:ext cx="2757165" cy="2647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Challenges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E" dirty="0" smtClean="0"/>
              <a:t>Implementing Timetabling</a:t>
            </a:r>
          </a:p>
          <a:p>
            <a:pPr>
              <a:lnSpc>
                <a:spcPct val="200000"/>
              </a:lnSpc>
            </a:pPr>
            <a:r>
              <a:rPr lang="en-IE" dirty="0" smtClean="0"/>
              <a:t>Will it Save Time</a:t>
            </a:r>
          </a:p>
          <a:p>
            <a:pPr>
              <a:lnSpc>
                <a:spcPct val="200000"/>
              </a:lnSpc>
            </a:pPr>
            <a:r>
              <a:rPr lang="en-IE" dirty="0" smtClean="0"/>
              <a:t>Confident</a:t>
            </a:r>
            <a:endParaRPr lang="en-IE" dirty="0"/>
          </a:p>
        </p:txBody>
      </p:sp>
      <p:pic>
        <p:nvPicPr>
          <p:cNvPr id="4" name="Picture 3" descr="thumbs 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4797152"/>
            <a:ext cx="1482518" cy="1368152"/>
          </a:xfrm>
          <a:prstGeom prst="rect">
            <a:avLst/>
          </a:prstGeom>
        </p:spPr>
      </p:pic>
      <p:pic>
        <p:nvPicPr>
          <p:cNvPr id="5" name="Picture 4" descr="head_scratc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908720"/>
            <a:ext cx="1460208" cy="2081783"/>
          </a:xfrm>
          <a:prstGeom prst="rect">
            <a:avLst/>
          </a:prstGeom>
        </p:spPr>
      </p:pic>
      <p:pic>
        <p:nvPicPr>
          <p:cNvPr id="6" name="Picture 5" descr="spinning_cloc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3140968"/>
            <a:ext cx="1943719" cy="140379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peechbubble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77861" y="4437112"/>
            <a:ext cx="2866139" cy="20262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FIN !</a:t>
            </a:r>
            <a:endParaRPr lang="en-IE" dirty="0"/>
          </a:p>
        </p:txBody>
      </p:sp>
      <p:pic>
        <p:nvPicPr>
          <p:cNvPr id="10" name="Picture Placeholder 9" descr="Question Mark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940152" y="836712"/>
            <a:ext cx="1848222" cy="28456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899592" y="2852936"/>
            <a:ext cx="3707904" cy="2179638"/>
          </a:xfrm>
        </p:spPr>
        <p:txBody>
          <a:bodyPr/>
          <a:lstStyle/>
          <a:p>
            <a:pPr algn="ctr"/>
            <a:endParaRPr lang="en-IE" dirty="0" smtClean="0"/>
          </a:p>
          <a:p>
            <a:r>
              <a:rPr lang="en-IE" dirty="0" smtClean="0"/>
              <a:t>Your Questions?</a:t>
            </a:r>
            <a:endParaRPr lang="en-IE" dirty="0"/>
          </a:p>
        </p:txBody>
      </p:sp>
      <p:pic>
        <p:nvPicPr>
          <p:cNvPr id="11" name="Picture 10" descr="450px-Blue_question_mark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4437112"/>
            <a:ext cx="1927101" cy="1927101"/>
          </a:xfrm>
          <a:prstGeom prst="rect">
            <a:avLst/>
          </a:prstGeom>
        </p:spPr>
      </p:pic>
      <p:pic>
        <p:nvPicPr>
          <p:cNvPr id="12" name="Picture 11" descr="question-mark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336853">
            <a:off x="7387737" y="4891070"/>
            <a:ext cx="679064" cy="932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Topics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E" dirty="0" smtClean="0"/>
              <a:t>Project Description</a:t>
            </a:r>
          </a:p>
          <a:p>
            <a:pPr>
              <a:lnSpc>
                <a:spcPct val="200000"/>
              </a:lnSpc>
            </a:pPr>
            <a:r>
              <a:rPr lang="en-IE" dirty="0" smtClean="0"/>
              <a:t>Work Completed</a:t>
            </a:r>
          </a:p>
          <a:p>
            <a:pPr>
              <a:lnSpc>
                <a:spcPct val="200000"/>
              </a:lnSpc>
            </a:pPr>
            <a:r>
              <a:rPr lang="en-IE" dirty="0" smtClean="0"/>
              <a:t>Work To Do</a:t>
            </a:r>
          </a:p>
          <a:p>
            <a:pPr>
              <a:lnSpc>
                <a:spcPct val="200000"/>
              </a:lnSpc>
            </a:pPr>
            <a:r>
              <a:rPr lang="en-IE" dirty="0" smtClean="0"/>
              <a:t>Technologies</a:t>
            </a:r>
          </a:p>
          <a:p>
            <a:pPr>
              <a:lnSpc>
                <a:spcPct val="200000"/>
              </a:lnSpc>
            </a:pPr>
            <a:r>
              <a:rPr lang="en-IE" dirty="0" smtClean="0"/>
              <a:t>Challenges</a:t>
            </a:r>
          </a:p>
          <a:p>
            <a:endParaRPr lang="en-IE" dirty="0"/>
          </a:p>
        </p:txBody>
      </p:sp>
      <p:pic>
        <p:nvPicPr>
          <p:cNvPr id="4" name="Picture 3" descr="checkl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348880"/>
            <a:ext cx="3556000" cy="35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Project Description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E" dirty="0" smtClean="0"/>
              <a:t>Real World Project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Carlow College of Music</a:t>
            </a:r>
          </a:p>
          <a:p>
            <a:pPr lvl="2">
              <a:lnSpc>
                <a:spcPct val="200000"/>
              </a:lnSpc>
            </a:pPr>
            <a:r>
              <a:rPr lang="en-IE" dirty="0" smtClean="0"/>
              <a:t>Many Students</a:t>
            </a:r>
          </a:p>
          <a:p>
            <a:pPr lvl="2">
              <a:lnSpc>
                <a:spcPct val="200000"/>
              </a:lnSpc>
            </a:pPr>
            <a:r>
              <a:rPr lang="en-IE" dirty="0" smtClean="0"/>
              <a:t>Many </a:t>
            </a:r>
            <a:r>
              <a:rPr lang="en-IE" dirty="0" smtClean="0"/>
              <a:t>Teachers</a:t>
            </a:r>
            <a:endParaRPr lang="en-IE" dirty="0" smtClean="0"/>
          </a:p>
          <a:p>
            <a:pPr lvl="2">
              <a:lnSpc>
                <a:spcPct val="200000"/>
              </a:lnSpc>
            </a:pPr>
            <a:r>
              <a:rPr lang="en-IE" dirty="0" smtClean="0"/>
              <a:t>One </a:t>
            </a:r>
            <a:r>
              <a:rPr lang="en-IE" dirty="0" smtClean="0"/>
              <a:t>Administrator</a:t>
            </a:r>
            <a:endParaRPr lang="en-IE" dirty="0" smtClean="0"/>
          </a:p>
          <a:p>
            <a:pPr lvl="1">
              <a:lnSpc>
                <a:spcPct val="200000"/>
              </a:lnSpc>
            </a:pPr>
            <a:endParaRPr lang="en-IE" dirty="0" smtClean="0"/>
          </a:p>
        </p:txBody>
      </p:sp>
      <p:pic>
        <p:nvPicPr>
          <p:cNvPr id="4" name="Picture 3" descr="CCM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155655">
            <a:off x="6484819" y="2425585"/>
            <a:ext cx="1632571" cy="1734607"/>
          </a:xfrm>
          <a:prstGeom prst="rect">
            <a:avLst/>
          </a:prstGeom>
        </p:spPr>
      </p:pic>
      <p:pic>
        <p:nvPicPr>
          <p:cNvPr id="5" name="Picture 4" descr="overwork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654756">
            <a:off x="5618686" y="4544254"/>
            <a:ext cx="1535136" cy="1557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Project Description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E" dirty="0" smtClean="0"/>
              <a:t>Maintain School Data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Students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Teachers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Instruments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Rooms</a:t>
            </a:r>
          </a:p>
          <a:p>
            <a:pPr lvl="1"/>
            <a:endParaRPr lang="en-IE" dirty="0"/>
          </a:p>
        </p:txBody>
      </p:sp>
      <p:pic>
        <p:nvPicPr>
          <p:cNvPr id="4" name="Picture 3" descr="Student_Da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97498">
            <a:off x="3246879" y="2491334"/>
            <a:ext cx="5343088" cy="3810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Project Description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Create School Timetables</a:t>
            </a:r>
          </a:p>
          <a:p>
            <a:endParaRPr lang="en-IE" dirty="0"/>
          </a:p>
        </p:txBody>
      </p:sp>
      <p:pic>
        <p:nvPicPr>
          <p:cNvPr id="5" name="Picture 4" descr="post_it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56190">
            <a:off x="417222" y="2502942"/>
            <a:ext cx="1838325" cy="1952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968814">
            <a:off x="780819" y="31578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Rooms</a:t>
            </a:r>
            <a:endParaRPr lang="en-IE" dirty="0"/>
          </a:p>
        </p:txBody>
      </p:sp>
      <p:pic>
        <p:nvPicPr>
          <p:cNvPr id="7" name="Picture 6" descr="post_it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54644">
            <a:off x="2569172" y="2994931"/>
            <a:ext cx="1800200" cy="15544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919849">
            <a:off x="3001220" y="3570995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Subjects</a:t>
            </a:r>
            <a:endParaRPr lang="en-IE" dirty="0"/>
          </a:p>
        </p:txBody>
      </p:sp>
      <p:pic>
        <p:nvPicPr>
          <p:cNvPr id="9" name="Picture 8" descr="post_it_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55249">
            <a:off x="4564571" y="2630948"/>
            <a:ext cx="1847850" cy="18097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341172">
            <a:off x="5068627" y="3062996"/>
            <a:ext cx="910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dirty="0" smtClean="0"/>
              <a:t>Class </a:t>
            </a:r>
          </a:p>
          <a:p>
            <a:pPr algn="ctr"/>
            <a:r>
              <a:rPr lang="en-IE" dirty="0" smtClean="0"/>
              <a:t>Groups</a:t>
            </a:r>
            <a:endParaRPr lang="en-IE" dirty="0"/>
          </a:p>
        </p:txBody>
      </p:sp>
      <p:pic>
        <p:nvPicPr>
          <p:cNvPr id="11" name="Picture 10" descr="post_it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2852936"/>
            <a:ext cx="1838325" cy="1952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21449228">
            <a:off x="7308304" y="3645024"/>
            <a:ext cx="1057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Teachers</a:t>
            </a:r>
            <a:endParaRPr lang="en-IE" dirty="0"/>
          </a:p>
        </p:txBody>
      </p:sp>
      <p:pic>
        <p:nvPicPr>
          <p:cNvPr id="13" name="Picture 12" descr="post_it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4869160"/>
            <a:ext cx="1872208" cy="161663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21004206">
            <a:off x="5076056" y="5445224"/>
            <a:ext cx="109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dirty="0" smtClean="0"/>
              <a:t>Days Per </a:t>
            </a:r>
          </a:p>
          <a:p>
            <a:pPr algn="ctr"/>
            <a:r>
              <a:rPr lang="en-IE" dirty="0" smtClean="0"/>
              <a:t>Week</a:t>
            </a:r>
            <a:endParaRPr lang="en-IE" dirty="0"/>
          </a:p>
        </p:txBody>
      </p:sp>
      <p:pic>
        <p:nvPicPr>
          <p:cNvPr id="15" name="Picture 14" descr="post_it_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073661">
            <a:off x="1962889" y="4917929"/>
            <a:ext cx="1847850" cy="18097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21073661">
            <a:off x="2322929" y="5421985"/>
            <a:ext cx="122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dirty="0" smtClean="0"/>
              <a:t>Hours Per </a:t>
            </a:r>
          </a:p>
          <a:p>
            <a:pPr algn="ctr"/>
            <a:r>
              <a:rPr lang="en-IE" dirty="0" smtClean="0"/>
              <a:t>Day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Interview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E" smtClean="0"/>
              <a:t>Results</a:t>
            </a:r>
            <a:endParaRPr lang="en-IE" dirty="0" smtClean="0"/>
          </a:p>
          <a:p>
            <a:pPr lvl="1">
              <a:lnSpc>
                <a:spcPct val="200000"/>
              </a:lnSpc>
            </a:pPr>
            <a:r>
              <a:rPr lang="en-IE" dirty="0" smtClean="0"/>
              <a:t>View data in one place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Replace the paper trail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Simplify timetabling process</a:t>
            </a:r>
            <a:endParaRPr lang="en-IE" dirty="0"/>
          </a:p>
        </p:txBody>
      </p:sp>
      <p:pic>
        <p:nvPicPr>
          <p:cNvPr id="4" name="Picture 3" descr="Recycle_Logo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780928"/>
            <a:ext cx="2396306" cy="23888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706698">
            <a:off x="6825942" y="5308435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latin typeface="Monotype Corsiva" pitchFamily="66" charset="0"/>
              </a:rPr>
              <a:t>It’s also Greener</a:t>
            </a:r>
            <a:endParaRPr lang="en-IE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Similar Products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E" dirty="0" smtClean="0"/>
              <a:t>FET</a:t>
            </a:r>
            <a:endParaRPr lang="en-IE" dirty="0" smtClean="0"/>
          </a:p>
          <a:p>
            <a:pPr>
              <a:lnSpc>
                <a:spcPct val="200000"/>
              </a:lnSpc>
            </a:pPr>
            <a:r>
              <a:rPr lang="en-IE" dirty="0" err="1" smtClean="0"/>
              <a:t>Paritor</a:t>
            </a:r>
            <a:r>
              <a:rPr lang="en-IE" dirty="0" smtClean="0"/>
              <a:t> Academy</a:t>
            </a:r>
          </a:p>
          <a:p>
            <a:pPr>
              <a:lnSpc>
                <a:spcPct val="200000"/>
              </a:lnSpc>
            </a:pPr>
            <a:r>
              <a:rPr lang="en-IE" dirty="0" smtClean="0"/>
              <a:t>Prime Timetable</a:t>
            </a:r>
          </a:p>
          <a:p>
            <a:endParaRPr lang="en-IE" dirty="0"/>
          </a:p>
        </p:txBody>
      </p:sp>
      <p:pic>
        <p:nvPicPr>
          <p:cNvPr id="5" name="Picture 4" descr="PrimeTimeta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131254">
            <a:off x="6234444" y="5245211"/>
            <a:ext cx="1990725" cy="809625"/>
          </a:xfrm>
          <a:prstGeom prst="rect">
            <a:avLst/>
          </a:prstGeom>
        </p:spPr>
      </p:pic>
      <p:pic>
        <p:nvPicPr>
          <p:cNvPr id="6" name="Picture 5" descr="Parit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26726">
            <a:off x="4306819" y="3128356"/>
            <a:ext cx="2590800" cy="1524000"/>
          </a:xfrm>
          <a:prstGeom prst="rect">
            <a:avLst/>
          </a:prstGeom>
        </p:spPr>
      </p:pic>
      <p:pic>
        <p:nvPicPr>
          <p:cNvPr id="7" name="Picture 6" descr="F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2204864"/>
            <a:ext cx="3333750" cy="36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Work Completed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E" dirty="0" smtClean="0"/>
              <a:t>Timetabling Software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FET</a:t>
            </a:r>
          </a:p>
        </p:txBody>
      </p:sp>
      <p:pic>
        <p:nvPicPr>
          <p:cNvPr id="5" name="Picture 4" descr="FET_M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57117">
            <a:off x="3749634" y="3528018"/>
            <a:ext cx="4301505" cy="2367731"/>
          </a:xfrm>
          <a:prstGeom prst="rect">
            <a:avLst/>
          </a:prstGeom>
        </p:spPr>
      </p:pic>
      <p:pic>
        <p:nvPicPr>
          <p:cNvPr id="6" name="Picture 5" descr="check mar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764704"/>
            <a:ext cx="864096" cy="994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E" dirty="0" smtClean="0"/>
              <a:t>Data Design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Database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Structure</a:t>
            </a:r>
          </a:p>
          <a:p>
            <a:endParaRPr lang="en-IE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en-IE" dirty="0" smtClean="0"/>
              <a:t>Work Completed</a:t>
            </a:r>
            <a:endParaRPr lang="en-IE" dirty="0"/>
          </a:p>
        </p:txBody>
      </p:sp>
      <p:pic>
        <p:nvPicPr>
          <p:cNvPr id="8" name="Picture 7" descr="mysql_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15350">
            <a:off x="1032485" y="4984602"/>
            <a:ext cx="2857500" cy="1590675"/>
          </a:xfrm>
          <a:prstGeom prst="rect">
            <a:avLst/>
          </a:prstGeom>
        </p:spPr>
      </p:pic>
      <p:pic>
        <p:nvPicPr>
          <p:cNvPr id="10" name="Picture 9" descr="E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43450" y="3238500"/>
            <a:ext cx="4400550" cy="3619500"/>
          </a:xfrm>
          <a:prstGeom prst="rect">
            <a:avLst/>
          </a:prstGeom>
        </p:spPr>
      </p:pic>
      <p:pic>
        <p:nvPicPr>
          <p:cNvPr id="11" name="Picture 10" descr="check mar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68" y="764704"/>
            <a:ext cx="864096" cy="994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289</TotalTime>
  <Words>361</Words>
  <Application>Microsoft Office PowerPoint</Application>
  <PresentationFormat>On-screen Show (4:3)</PresentationFormat>
  <Paragraphs>110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Web Based Music School Manager</vt:lpstr>
      <vt:lpstr>Topics</vt:lpstr>
      <vt:lpstr>Project Description</vt:lpstr>
      <vt:lpstr>Project Description</vt:lpstr>
      <vt:lpstr>Project Description</vt:lpstr>
      <vt:lpstr>Interview</vt:lpstr>
      <vt:lpstr>Similar Products</vt:lpstr>
      <vt:lpstr>Work Completed</vt:lpstr>
      <vt:lpstr>Work Completed</vt:lpstr>
      <vt:lpstr>Work Completed</vt:lpstr>
      <vt:lpstr>Work Completed</vt:lpstr>
      <vt:lpstr>Work Completed</vt:lpstr>
      <vt:lpstr>Work To Do</vt:lpstr>
      <vt:lpstr>Technologies</vt:lpstr>
      <vt:lpstr>Challenges</vt:lpstr>
      <vt:lpstr>FIN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Based Music School Manager</dc:title>
  <dc:creator>Aaron</dc:creator>
  <cp:lastModifiedBy>Aaron</cp:lastModifiedBy>
  <cp:revision>71</cp:revision>
  <dcterms:created xsi:type="dcterms:W3CDTF">2011-02-20T16:00:47Z</dcterms:created>
  <dcterms:modified xsi:type="dcterms:W3CDTF">2011-02-22T17:38:28Z</dcterms:modified>
</cp:coreProperties>
</file>