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8"/>
  </p:notesMasterIdLst>
  <p:sldIdLst>
    <p:sldId id="256" r:id="rId2"/>
    <p:sldId id="257" r:id="rId3"/>
    <p:sldId id="271" r:id="rId4"/>
    <p:sldId id="263" r:id="rId5"/>
    <p:sldId id="270" r:id="rId6"/>
    <p:sldId id="262" r:id="rId7"/>
    <p:sldId id="273" r:id="rId8"/>
    <p:sldId id="274" r:id="rId9"/>
    <p:sldId id="264" r:id="rId10"/>
    <p:sldId id="266" r:id="rId11"/>
    <p:sldId id="269" r:id="rId12"/>
    <p:sldId id="267" r:id="rId13"/>
    <p:sldId id="272" r:id="rId14"/>
    <p:sldId id="268" r:id="rId15"/>
    <p:sldId id="265"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9138" autoAdjust="0"/>
  </p:normalViewPr>
  <p:slideViewPr>
    <p:cSldViewPr>
      <p:cViewPr varScale="1">
        <p:scale>
          <a:sx n="86" d="100"/>
          <a:sy n="86" d="100"/>
        </p:scale>
        <p:origin x="-6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8C7872-D09B-444E-A8DB-E15F3909465B}" type="datetimeFigureOut">
              <a:rPr lang="en-IE" smtClean="0"/>
              <a:t>22/03/2013</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1D781-F035-40B0-9B1D-26817058029A}" type="slidenum">
              <a:rPr lang="en-IE" smtClean="0"/>
              <a:t>‹#›</a:t>
            </a:fld>
            <a:endParaRPr lang="en-IE"/>
          </a:p>
        </p:txBody>
      </p:sp>
    </p:spTree>
    <p:extLst>
      <p:ext uri="{BB962C8B-B14F-4D97-AF65-F5344CB8AC3E}">
        <p14:creationId xmlns:p14="http://schemas.microsoft.com/office/powerpoint/2010/main" val="3791321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There are four important aspects. </a:t>
            </a:r>
            <a:r>
              <a:rPr lang="en-IE" dirty="0" err="1" smtClean="0"/>
              <a:t>Socc</a:t>
            </a:r>
            <a:r>
              <a:rPr lang="en-IE" smtClean="0"/>
              <a:t>.</a:t>
            </a:r>
          </a:p>
          <a:p>
            <a:r>
              <a:rPr lang="en-IE" dirty="0" smtClean="0"/>
              <a:t>Security</a:t>
            </a:r>
            <a:r>
              <a:rPr lang="en-IE" baseline="0" dirty="0" smtClean="0"/>
              <a:t> is a very important aspect of the project, it’s very important that users can trust that their information and the information (specifically their health details) of their patients will not be intercepted by malicious users.</a:t>
            </a:r>
          </a:p>
          <a:p>
            <a:endParaRPr lang="en-IE" baseline="0" dirty="0" smtClean="0"/>
          </a:p>
          <a:p>
            <a:r>
              <a:rPr lang="en-IE" baseline="0" dirty="0" smtClean="0"/>
              <a:t>The app will help users organise information regarding a patient in one place and will allow them to easily communicate with each other.</a:t>
            </a:r>
          </a:p>
          <a:p>
            <a:endParaRPr lang="en-IE" baseline="0" dirty="0" smtClean="0"/>
          </a:p>
          <a:p>
            <a:r>
              <a:rPr lang="en-IE" baseline="0" dirty="0" smtClean="0"/>
              <a:t>The app will allow for various customization options for patient usage in particular.</a:t>
            </a:r>
          </a:p>
        </p:txBody>
      </p:sp>
      <p:sp>
        <p:nvSpPr>
          <p:cNvPr id="4" name="Slide Number Placeholder 3"/>
          <p:cNvSpPr>
            <a:spLocks noGrp="1"/>
          </p:cNvSpPr>
          <p:nvPr>
            <p:ph type="sldNum" sz="quarter" idx="10"/>
          </p:nvPr>
        </p:nvSpPr>
        <p:spPr/>
        <p:txBody>
          <a:bodyPr/>
          <a:lstStyle/>
          <a:p>
            <a:fld id="{1471D781-F035-40B0-9B1D-26817058029A}" type="slidenum">
              <a:rPr lang="en-IE" smtClean="0"/>
              <a:t>2</a:t>
            </a:fld>
            <a:endParaRPr lang="en-IE"/>
          </a:p>
        </p:txBody>
      </p:sp>
    </p:spTree>
    <p:extLst>
      <p:ext uri="{BB962C8B-B14F-4D97-AF65-F5344CB8AC3E}">
        <p14:creationId xmlns:p14="http://schemas.microsoft.com/office/powerpoint/2010/main" val="15724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Memotouch is</a:t>
            </a:r>
            <a:r>
              <a:rPr lang="en-IE" baseline="0" dirty="0" smtClean="0"/>
              <a:t> an app that comes packaged with a tablet. It was the app I felt most closely represented what I wanted to do with the caring app project.</a:t>
            </a:r>
          </a:p>
          <a:p>
            <a:endParaRPr lang="en-IE" baseline="0" dirty="0" smtClean="0"/>
          </a:p>
          <a:p>
            <a:r>
              <a:rPr lang="en-IE" baseline="0" dirty="0" smtClean="0"/>
              <a:t>Pillboxie, IOS medicine manager app.</a:t>
            </a:r>
          </a:p>
          <a:p>
            <a:endParaRPr lang="en-IE" baseline="0" dirty="0" smtClean="0"/>
          </a:p>
          <a:p>
            <a:r>
              <a:rPr lang="en-IE" baseline="0" dirty="0" smtClean="0"/>
              <a:t>eCaring computer based application</a:t>
            </a:r>
          </a:p>
          <a:p>
            <a:endParaRPr lang="en-IE" baseline="0" dirty="0" smtClean="0"/>
          </a:p>
          <a:p>
            <a:r>
              <a:rPr lang="en-IE" baseline="0" dirty="0" smtClean="0"/>
              <a:t>iHealth </a:t>
            </a:r>
            <a:r>
              <a:rPr lang="en-IE" baseline="0" dirty="0" err="1" smtClean="0"/>
              <a:t>MyVitals</a:t>
            </a:r>
            <a:r>
              <a:rPr lang="en-IE" baseline="0" dirty="0" smtClean="0"/>
              <a:t>, IOS health reading manager app</a:t>
            </a:r>
          </a:p>
          <a:p>
            <a:endParaRPr lang="en-IE" baseline="0" dirty="0" smtClean="0"/>
          </a:p>
          <a:p>
            <a:endParaRPr lang="en-IE" dirty="0"/>
          </a:p>
        </p:txBody>
      </p:sp>
      <p:sp>
        <p:nvSpPr>
          <p:cNvPr id="4" name="Slide Number Placeholder 3"/>
          <p:cNvSpPr>
            <a:spLocks noGrp="1"/>
          </p:cNvSpPr>
          <p:nvPr>
            <p:ph type="sldNum" sz="quarter" idx="10"/>
          </p:nvPr>
        </p:nvSpPr>
        <p:spPr/>
        <p:txBody>
          <a:bodyPr/>
          <a:lstStyle/>
          <a:p>
            <a:fld id="{1471D781-F035-40B0-9B1D-26817058029A}" type="slidenum">
              <a:rPr lang="en-IE" smtClean="0"/>
              <a:t>4</a:t>
            </a:fld>
            <a:endParaRPr lang="en-IE"/>
          </a:p>
        </p:txBody>
      </p:sp>
    </p:spTree>
    <p:extLst>
      <p:ext uri="{BB962C8B-B14F-4D97-AF65-F5344CB8AC3E}">
        <p14:creationId xmlns:p14="http://schemas.microsoft.com/office/powerpoint/2010/main" val="344677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D8BD707-D9CF-40AE-B4C6-C98DA3205C09}" type="datetimeFigureOut">
              <a:rPr lang="en-US" smtClean="0"/>
              <a:pPr/>
              <a:t>3/22/2013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D8BD707-D9CF-40AE-B4C6-C98DA3205C09}" type="datetimeFigureOut">
              <a:rPr lang="en-US" smtClean="0"/>
              <a:pPr/>
              <a:t>3/22/2013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3/22/2013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6F15528-21DE-4FAA-801E-634DDDAF4B2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D8BD707-D9CF-40AE-B4C6-C98DA3205C09}" type="datetimeFigureOut">
              <a:rPr lang="en-US" smtClean="0"/>
              <a:pPr/>
              <a:t>3/22/2013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52960"/>
            <a:ext cx="2362200" cy="1828800"/>
          </a:xfrm>
        </p:spPr>
        <p:txBody>
          <a:bodyPr/>
          <a:lstStyle/>
          <a:p>
            <a:r>
              <a:rPr lang="en-IE" dirty="0" smtClean="0"/>
              <a:t>Sean </a:t>
            </a:r>
            <a:r>
              <a:rPr lang="en-IE" dirty="0" smtClean="0"/>
              <a:t>Matthews</a:t>
            </a:r>
          </a:p>
          <a:p>
            <a:r>
              <a:rPr lang="en-IE" dirty="0" smtClean="0"/>
              <a:t>21/03/2013</a:t>
            </a:r>
          </a:p>
          <a:p>
            <a:r>
              <a:rPr lang="en-IE" dirty="0" smtClean="0"/>
              <a:t>    </a:t>
            </a:r>
            <a:r>
              <a:rPr lang="en-IE" dirty="0" smtClean="0"/>
              <a:t>IT </a:t>
            </a:r>
            <a:r>
              <a:rPr lang="en-IE" dirty="0" smtClean="0"/>
              <a:t>Carlow</a:t>
            </a:r>
          </a:p>
        </p:txBody>
      </p:sp>
      <p:sp>
        <p:nvSpPr>
          <p:cNvPr id="2" name="Title 1"/>
          <p:cNvSpPr>
            <a:spLocks noGrp="1"/>
          </p:cNvSpPr>
          <p:nvPr>
            <p:ph type="title"/>
          </p:nvPr>
        </p:nvSpPr>
        <p:spPr/>
        <p:txBody>
          <a:bodyPr/>
          <a:lstStyle/>
          <a:p>
            <a:r>
              <a:rPr lang="en-IE" dirty="0" smtClean="0"/>
              <a:t>Caring App</a:t>
            </a:r>
            <a:endParaRPr lang="en-IE" dirty="0"/>
          </a:p>
        </p:txBody>
      </p:sp>
    </p:spTree>
    <p:extLst>
      <p:ext uri="{BB962C8B-B14F-4D97-AF65-F5344CB8AC3E}">
        <p14:creationId xmlns:p14="http://schemas.microsoft.com/office/powerpoint/2010/main" val="3402575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35480"/>
            <a:ext cx="4267200" cy="4389120"/>
          </a:xfrm>
        </p:spPr>
        <p:txBody>
          <a:bodyPr>
            <a:normAutofit/>
          </a:bodyPr>
          <a:lstStyle/>
          <a:p>
            <a:r>
              <a:rPr lang="en-IE" dirty="0" smtClean="0"/>
              <a:t>HTML5</a:t>
            </a:r>
          </a:p>
          <a:p>
            <a:endParaRPr lang="en-IE" dirty="0" smtClean="0"/>
          </a:p>
          <a:p>
            <a:r>
              <a:rPr lang="en-IE" dirty="0" err="1" smtClean="0"/>
              <a:t>Javascript</a:t>
            </a:r>
            <a:endParaRPr lang="en-IE" dirty="0" smtClean="0"/>
          </a:p>
          <a:p>
            <a:endParaRPr lang="en-IE" dirty="0" smtClean="0"/>
          </a:p>
          <a:p>
            <a:r>
              <a:rPr lang="en-IE" dirty="0" smtClean="0"/>
              <a:t>CSS3</a:t>
            </a:r>
          </a:p>
          <a:p>
            <a:endParaRPr lang="en-IE" dirty="0"/>
          </a:p>
          <a:p>
            <a:r>
              <a:rPr lang="en-IE" dirty="0" smtClean="0"/>
              <a:t>HTTPS protocol.</a:t>
            </a:r>
            <a:endParaRPr lang="en-IE" dirty="0"/>
          </a:p>
        </p:txBody>
      </p:sp>
      <p:sp>
        <p:nvSpPr>
          <p:cNvPr id="2" name="Title 1"/>
          <p:cNvSpPr>
            <a:spLocks noGrp="1"/>
          </p:cNvSpPr>
          <p:nvPr>
            <p:ph type="title"/>
          </p:nvPr>
        </p:nvSpPr>
        <p:spPr/>
        <p:txBody>
          <a:bodyPr>
            <a:normAutofit/>
          </a:bodyPr>
          <a:lstStyle/>
          <a:p>
            <a:pPr algn="ctr"/>
            <a:r>
              <a:rPr lang="en-IE" dirty="0" smtClean="0"/>
              <a:t>Technology Choices: Web App</a:t>
            </a:r>
            <a:endParaRPr lang="en-I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2102224"/>
            <a:ext cx="1913965" cy="1913965"/>
          </a:xfrm>
          <a:prstGeom prst="rect">
            <a:avLst/>
          </a:prstGeom>
        </p:spPr>
      </p:pic>
    </p:spTree>
    <p:extLst>
      <p:ext uri="{BB962C8B-B14F-4D97-AF65-F5344CB8AC3E}">
        <p14:creationId xmlns:p14="http://schemas.microsoft.com/office/powerpoint/2010/main" val="2114499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Considered the Native platform</a:t>
            </a:r>
          </a:p>
          <a:p>
            <a:endParaRPr lang="en-IE" dirty="0"/>
          </a:p>
          <a:p>
            <a:r>
              <a:rPr lang="en-IE" dirty="0" smtClean="0"/>
              <a:t>However decided on HTML5 because…</a:t>
            </a:r>
          </a:p>
          <a:p>
            <a:pPr lvl="1"/>
            <a:r>
              <a:rPr lang="en-IE" dirty="0" smtClean="0"/>
              <a:t>Platform independence.</a:t>
            </a:r>
          </a:p>
          <a:p>
            <a:pPr lvl="1"/>
            <a:r>
              <a:rPr lang="en-IE" dirty="0" smtClean="0"/>
              <a:t>Worked with it on a previous project.</a:t>
            </a:r>
          </a:p>
          <a:p>
            <a:pPr lvl="1"/>
            <a:r>
              <a:rPr lang="en-IE" dirty="0" smtClean="0"/>
              <a:t>Wanted to further HTML5 and web development skills</a:t>
            </a:r>
          </a:p>
        </p:txBody>
      </p:sp>
      <p:sp>
        <p:nvSpPr>
          <p:cNvPr id="2" name="Title 1"/>
          <p:cNvSpPr>
            <a:spLocks noGrp="1"/>
          </p:cNvSpPr>
          <p:nvPr>
            <p:ph type="title"/>
          </p:nvPr>
        </p:nvSpPr>
        <p:spPr/>
        <p:txBody>
          <a:bodyPr>
            <a:normAutofit/>
          </a:bodyPr>
          <a:lstStyle/>
          <a:p>
            <a:pPr algn="ctr"/>
            <a:r>
              <a:rPr lang="en-IE" dirty="0" smtClean="0"/>
              <a:t>HTML5 Web App vs. Native</a:t>
            </a:r>
            <a:endParaRPr lang="en-IE" dirty="0"/>
          </a:p>
        </p:txBody>
      </p:sp>
    </p:spTree>
    <p:extLst>
      <p:ext uri="{BB962C8B-B14F-4D97-AF65-F5344CB8AC3E}">
        <p14:creationId xmlns:p14="http://schemas.microsoft.com/office/powerpoint/2010/main" val="4210819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3352800" cy="4389120"/>
          </a:xfrm>
        </p:spPr>
        <p:txBody>
          <a:bodyPr>
            <a:normAutofit/>
          </a:bodyPr>
          <a:lstStyle/>
          <a:p>
            <a:r>
              <a:rPr lang="en-IE" dirty="0" smtClean="0"/>
              <a:t>Google App Engine</a:t>
            </a:r>
          </a:p>
          <a:p>
            <a:endParaRPr lang="en-IE" dirty="0" smtClean="0"/>
          </a:p>
          <a:p>
            <a:endParaRPr lang="en-IE" dirty="0" smtClean="0"/>
          </a:p>
          <a:p>
            <a:r>
              <a:rPr lang="en-IE" dirty="0" smtClean="0"/>
              <a:t>Datastore</a:t>
            </a:r>
          </a:p>
          <a:p>
            <a:endParaRPr lang="en-IE" dirty="0" smtClean="0"/>
          </a:p>
          <a:p>
            <a:endParaRPr lang="en-IE" dirty="0" smtClean="0"/>
          </a:p>
          <a:p>
            <a:r>
              <a:rPr lang="en-IE" dirty="0" smtClean="0"/>
              <a:t>Python</a:t>
            </a:r>
          </a:p>
          <a:p>
            <a:endParaRPr lang="en-IE" dirty="0" smtClean="0"/>
          </a:p>
          <a:p>
            <a:endParaRPr lang="en-IE" dirty="0"/>
          </a:p>
          <a:p>
            <a:r>
              <a:rPr lang="en-IE" dirty="0" smtClean="0"/>
              <a:t>Jinja2</a:t>
            </a:r>
          </a:p>
          <a:p>
            <a:pPr marL="0" indent="0">
              <a:buNone/>
            </a:pPr>
            <a:endParaRPr lang="en-IE" dirty="0"/>
          </a:p>
        </p:txBody>
      </p:sp>
      <p:sp>
        <p:nvSpPr>
          <p:cNvPr id="2" name="Title 1"/>
          <p:cNvSpPr>
            <a:spLocks noGrp="1"/>
          </p:cNvSpPr>
          <p:nvPr>
            <p:ph type="title"/>
          </p:nvPr>
        </p:nvSpPr>
        <p:spPr/>
        <p:txBody>
          <a:bodyPr>
            <a:normAutofit/>
          </a:bodyPr>
          <a:lstStyle/>
          <a:p>
            <a:r>
              <a:rPr lang="en-IE" dirty="0" smtClean="0"/>
              <a:t>Technology Choices: The Cloud</a:t>
            </a:r>
            <a:endParaRPr lang="en-I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2057400"/>
            <a:ext cx="2857500" cy="2857500"/>
          </a:xfrm>
          <a:prstGeom prst="rect">
            <a:avLst/>
          </a:prstGeom>
        </p:spPr>
      </p:pic>
    </p:spTree>
    <p:extLst>
      <p:ext uri="{BB962C8B-B14F-4D97-AF65-F5344CB8AC3E}">
        <p14:creationId xmlns:p14="http://schemas.microsoft.com/office/powerpoint/2010/main" val="639206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Considered other cloud based options.</a:t>
            </a:r>
          </a:p>
          <a:p>
            <a:endParaRPr lang="en-IE" dirty="0"/>
          </a:p>
          <a:p>
            <a:r>
              <a:rPr lang="en-IE" dirty="0" smtClean="0"/>
              <a:t>However Google App Engine came out on top.</a:t>
            </a:r>
          </a:p>
          <a:p>
            <a:pPr lvl="1"/>
            <a:r>
              <a:rPr lang="en-IE" dirty="0" smtClean="0"/>
              <a:t>Easier to work with.</a:t>
            </a:r>
          </a:p>
          <a:p>
            <a:pPr lvl="1"/>
            <a:r>
              <a:rPr lang="en-IE" dirty="0" smtClean="0"/>
              <a:t>More freedom for student projects</a:t>
            </a:r>
          </a:p>
          <a:p>
            <a:pPr marL="393192" lvl="1" indent="0">
              <a:buNone/>
            </a:pPr>
            <a:endParaRPr lang="en-IE" dirty="0"/>
          </a:p>
        </p:txBody>
      </p:sp>
      <p:sp>
        <p:nvSpPr>
          <p:cNvPr id="2" name="Title 1"/>
          <p:cNvSpPr>
            <a:spLocks noGrp="1"/>
          </p:cNvSpPr>
          <p:nvPr>
            <p:ph type="title"/>
          </p:nvPr>
        </p:nvSpPr>
        <p:spPr>
          <a:xfrm>
            <a:off x="-304800" y="304800"/>
            <a:ext cx="9753600" cy="1066800"/>
          </a:xfrm>
        </p:spPr>
        <p:txBody>
          <a:bodyPr>
            <a:normAutofit/>
          </a:bodyPr>
          <a:lstStyle/>
          <a:p>
            <a:pPr algn="ctr"/>
            <a:r>
              <a:rPr lang="en-IE" dirty="0" smtClean="0"/>
              <a:t>GOOGLE APP ENGINE vs. other options</a:t>
            </a:r>
            <a:endParaRPr lang="en-IE" dirty="0"/>
          </a:p>
        </p:txBody>
      </p:sp>
    </p:spTree>
    <p:extLst>
      <p:ext uri="{BB962C8B-B14F-4D97-AF65-F5344CB8AC3E}">
        <p14:creationId xmlns:p14="http://schemas.microsoft.com/office/powerpoint/2010/main" val="3383080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5715000" cy="4389120"/>
          </a:xfrm>
        </p:spPr>
        <p:txBody>
          <a:bodyPr/>
          <a:lstStyle/>
          <a:p>
            <a:r>
              <a:rPr lang="en-IE" dirty="0" smtClean="0"/>
              <a:t>JSON (</a:t>
            </a:r>
            <a:r>
              <a:rPr lang="en-IE" dirty="0" err="1" smtClean="0"/>
              <a:t>Javascript</a:t>
            </a:r>
            <a:r>
              <a:rPr lang="en-IE" dirty="0" smtClean="0"/>
              <a:t> Object Notation)</a:t>
            </a:r>
          </a:p>
          <a:p>
            <a:endParaRPr lang="en-IE" dirty="0" smtClean="0"/>
          </a:p>
          <a:p>
            <a:endParaRPr lang="en-IE" dirty="0" smtClean="0"/>
          </a:p>
          <a:p>
            <a:r>
              <a:rPr lang="en-IE" dirty="0" err="1" smtClean="0"/>
              <a:t>Jquery</a:t>
            </a:r>
            <a:r>
              <a:rPr lang="en-IE" dirty="0" smtClean="0"/>
              <a:t> (</a:t>
            </a:r>
            <a:r>
              <a:rPr lang="en-IE" dirty="0" err="1"/>
              <a:t>J</a:t>
            </a:r>
            <a:r>
              <a:rPr lang="en-IE" dirty="0" err="1" smtClean="0"/>
              <a:t>avascript</a:t>
            </a:r>
            <a:r>
              <a:rPr lang="en-IE" dirty="0" smtClean="0"/>
              <a:t> library)</a:t>
            </a:r>
          </a:p>
          <a:p>
            <a:endParaRPr lang="en-IE" dirty="0" smtClean="0"/>
          </a:p>
          <a:p>
            <a:endParaRPr lang="en-IE" dirty="0"/>
          </a:p>
          <a:p>
            <a:r>
              <a:rPr lang="en-IE" dirty="0" err="1" smtClean="0"/>
              <a:t>Jqplot</a:t>
            </a:r>
            <a:r>
              <a:rPr lang="en-IE" dirty="0" smtClean="0"/>
              <a:t> (Graph building </a:t>
            </a:r>
            <a:r>
              <a:rPr lang="en-IE" dirty="0" err="1" smtClean="0"/>
              <a:t>javascript</a:t>
            </a:r>
            <a:r>
              <a:rPr lang="en-IE" dirty="0" smtClean="0"/>
              <a:t> plugin)</a:t>
            </a:r>
            <a:endParaRPr lang="en-IE" dirty="0"/>
          </a:p>
          <a:p>
            <a:pPr marL="45720" indent="0">
              <a:buNone/>
            </a:pPr>
            <a:endParaRPr lang="en-IE" dirty="0"/>
          </a:p>
          <a:p>
            <a:endParaRPr lang="en-IE" dirty="0"/>
          </a:p>
          <a:p>
            <a:endParaRPr lang="en-IE" dirty="0" smtClean="0"/>
          </a:p>
          <a:p>
            <a:endParaRPr lang="en-IE" dirty="0"/>
          </a:p>
          <a:p>
            <a:endParaRPr lang="en-IE" dirty="0"/>
          </a:p>
        </p:txBody>
      </p:sp>
      <p:sp>
        <p:nvSpPr>
          <p:cNvPr id="2" name="Title 1"/>
          <p:cNvSpPr>
            <a:spLocks noGrp="1"/>
          </p:cNvSpPr>
          <p:nvPr>
            <p:ph type="title"/>
          </p:nvPr>
        </p:nvSpPr>
        <p:spPr/>
        <p:txBody>
          <a:bodyPr/>
          <a:lstStyle/>
          <a:p>
            <a:pPr algn="ctr"/>
            <a:r>
              <a:rPr lang="en-IE" dirty="0" smtClean="0"/>
              <a:t>Miscellaneous Technologies</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0700" y="2209800"/>
            <a:ext cx="1524000" cy="1524000"/>
          </a:xfrm>
          <a:prstGeom prst="rect">
            <a:avLst/>
          </a:prstGeom>
        </p:spPr>
      </p:pic>
    </p:spTree>
    <p:extLst>
      <p:ext uri="{BB962C8B-B14F-4D97-AF65-F5344CB8AC3E}">
        <p14:creationId xmlns:p14="http://schemas.microsoft.com/office/powerpoint/2010/main" val="2087627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Mainly worried about time constraints.</a:t>
            </a:r>
            <a:endParaRPr lang="en-IE" dirty="0"/>
          </a:p>
          <a:p>
            <a:endParaRPr lang="en-IE" dirty="0"/>
          </a:p>
          <a:p>
            <a:r>
              <a:rPr lang="en-IE" dirty="0" smtClean="0"/>
              <a:t>Was having issues with serving html pages to the client but this problem has been solved.</a:t>
            </a:r>
          </a:p>
          <a:p>
            <a:endParaRPr lang="en-IE" dirty="0"/>
          </a:p>
          <a:p>
            <a:r>
              <a:rPr lang="en-IE" dirty="0" smtClean="0"/>
              <a:t>Possible issues implementing graphs with </a:t>
            </a:r>
            <a:r>
              <a:rPr lang="en-IE" dirty="0" err="1" smtClean="0"/>
              <a:t>Jqplot</a:t>
            </a:r>
            <a:r>
              <a:rPr lang="en-IE" dirty="0" smtClean="0"/>
              <a:t>.</a:t>
            </a:r>
          </a:p>
          <a:p>
            <a:endParaRPr lang="en-IE" dirty="0"/>
          </a:p>
          <a:p>
            <a:r>
              <a:rPr lang="en-IE" dirty="0" smtClean="0"/>
              <a:t>At this stage I’m not expecting any major problems to occur.</a:t>
            </a:r>
          </a:p>
          <a:p>
            <a:pPr marL="45720" indent="0">
              <a:buNone/>
            </a:pPr>
            <a:endParaRPr lang="en-IE" dirty="0"/>
          </a:p>
        </p:txBody>
      </p:sp>
      <p:sp>
        <p:nvSpPr>
          <p:cNvPr id="2" name="Title 1"/>
          <p:cNvSpPr>
            <a:spLocks noGrp="1"/>
          </p:cNvSpPr>
          <p:nvPr>
            <p:ph type="title"/>
          </p:nvPr>
        </p:nvSpPr>
        <p:spPr/>
        <p:txBody>
          <a:bodyPr/>
          <a:lstStyle/>
          <a:p>
            <a:pPr algn="ctr"/>
            <a:r>
              <a:rPr lang="en-IE" dirty="0" smtClean="0"/>
              <a:t>Potential Issues</a:t>
            </a:r>
            <a:endParaRPr lang="en-IE" dirty="0"/>
          </a:p>
        </p:txBody>
      </p:sp>
    </p:spTree>
    <p:extLst>
      <p:ext uri="{BB962C8B-B14F-4D97-AF65-F5344CB8AC3E}">
        <p14:creationId xmlns:p14="http://schemas.microsoft.com/office/powerpoint/2010/main" val="467159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4114800" cy="1143000"/>
          </a:xfrm>
        </p:spPr>
        <p:txBody>
          <a:bodyPr/>
          <a:lstStyle/>
          <a:p>
            <a:r>
              <a:rPr lang="en-IE" dirty="0" smtClean="0"/>
              <a:t>Any Questions?</a:t>
            </a:r>
            <a:endParaRPr lang="en-I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6252" y="2057400"/>
            <a:ext cx="4019550" cy="4019550"/>
          </a:xfrm>
          <a:prstGeom prst="rect">
            <a:avLst/>
          </a:prstGeom>
        </p:spPr>
      </p:pic>
    </p:spTree>
    <p:extLst>
      <p:ext uri="{BB962C8B-B14F-4D97-AF65-F5344CB8AC3E}">
        <p14:creationId xmlns:p14="http://schemas.microsoft.com/office/powerpoint/2010/main" val="823439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389120"/>
          </a:xfrm>
        </p:spPr>
        <p:txBody>
          <a:bodyPr>
            <a:normAutofit/>
          </a:bodyPr>
          <a:lstStyle/>
          <a:p>
            <a:r>
              <a:rPr lang="en-IE" dirty="0" smtClean="0"/>
              <a:t>The caring app is a web based app designed with the android platform in mind.</a:t>
            </a:r>
          </a:p>
          <a:p>
            <a:endParaRPr lang="en-IE" dirty="0"/>
          </a:p>
          <a:p>
            <a:r>
              <a:rPr lang="en-IE" dirty="0" smtClean="0"/>
              <a:t>Aimed towards carers and the patients under their care.</a:t>
            </a:r>
          </a:p>
          <a:p>
            <a:endParaRPr lang="en-IE" dirty="0"/>
          </a:p>
          <a:p>
            <a:r>
              <a:rPr lang="en-IE" dirty="0" smtClean="0"/>
              <a:t>Secure </a:t>
            </a:r>
          </a:p>
          <a:p>
            <a:r>
              <a:rPr lang="en-IE" dirty="0" smtClean="0"/>
              <a:t>Organisation</a:t>
            </a:r>
          </a:p>
          <a:p>
            <a:r>
              <a:rPr lang="en-IE" dirty="0" smtClean="0"/>
              <a:t>Communication</a:t>
            </a:r>
          </a:p>
          <a:p>
            <a:r>
              <a:rPr lang="en-IE" dirty="0" smtClean="0"/>
              <a:t>Customization</a:t>
            </a:r>
          </a:p>
          <a:p>
            <a:pPr marL="0" indent="0">
              <a:buNone/>
            </a:pPr>
            <a:endParaRPr lang="en-IE" dirty="0" smtClean="0"/>
          </a:p>
          <a:p>
            <a:endParaRPr lang="en-IE" dirty="0"/>
          </a:p>
          <a:p>
            <a:endParaRPr lang="en-IE" dirty="0" smtClean="0"/>
          </a:p>
          <a:p>
            <a:endParaRPr lang="en-IE" dirty="0"/>
          </a:p>
          <a:p>
            <a:endParaRPr lang="en-IE" dirty="0"/>
          </a:p>
          <a:p>
            <a:endParaRPr lang="en-IE" dirty="0" smtClean="0"/>
          </a:p>
          <a:p>
            <a:endParaRPr lang="en-IE" dirty="0" smtClean="0"/>
          </a:p>
          <a:p>
            <a:endParaRPr lang="en-IE" dirty="0"/>
          </a:p>
        </p:txBody>
      </p:sp>
      <p:sp>
        <p:nvSpPr>
          <p:cNvPr id="2" name="Title 1"/>
          <p:cNvSpPr>
            <a:spLocks noGrp="1"/>
          </p:cNvSpPr>
          <p:nvPr>
            <p:ph type="title"/>
          </p:nvPr>
        </p:nvSpPr>
        <p:spPr/>
        <p:txBody>
          <a:bodyPr/>
          <a:lstStyle/>
          <a:p>
            <a:pPr algn="ctr"/>
            <a:r>
              <a:rPr lang="en-IE" dirty="0" smtClean="0"/>
              <a:t>What is it about?</a:t>
            </a:r>
            <a:endParaRPr lang="en-IE" dirty="0"/>
          </a:p>
        </p:txBody>
      </p:sp>
    </p:spTree>
    <p:extLst>
      <p:ext uri="{BB962C8B-B14F-4D97-AF65-F5344CB8AC3E}">
        <p14:creationId xmlns:p14="http://schemas.microsoft.com/office/powerpoint/2010/main" val="2422190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70120"/>
          </a:xfrm>
        </p:spPr>
        <p:txBody>
          <a:bodyPr>
            <a:normAutofit/>
          </a:bodyPr>
          <a:lstStyle/>
          <a:p>
            <a:r>
              <a:rPr lang="en-IE" dirty="0" smtClean="0"/>
              <a:t>Will allow carers and patients to post notes, record readings and view patient reading graphs.</a:t>
            </a:r>
          </a:p>
          <a:p>
            <a:endParaRPr lang="en-IE" dirty="0" smtClean="0"/>
          </a:p>
          <a:p>
            <a:r>
              <a:rPr lang="en-IE" dirty="0" smtClean="0"/>
              <a:t>What does this mean for carers and patients?</a:t>
            </a:r>
          </a:p>
          <a:p>
            <a:pPr lvl="1"/>
            <a:r>
              <a:rPr lang="en-IE" dirty="0" smtClean="0"/>
              <a:t>Help to relieve workload.</a:t>
            </a:r>
          </a:p>
          <a:p>
            <a:pPr lvl="1"/>
            <a:r>
              <a:rPr lang="en-IE" dirty="0" smtClean="0"/>
              <a:t>Improve communication between carers.</a:t>
            </a:r>
            <a:endParaRPr lang="en-IE" dirty="0"/>
          </a:p>
          <a:p>
            <a:pPr lvl="1"/>
            <a:r>
              <a:rPr lang="en-IE" dirty="0" smtClean="0"/>
              <a:t>Encourage better organisation.</a:t>
            </a:r>
          </a:p>
          <a:p>
            <a:pPr lvl="1"/>
            <a:r>
              <a:rPr lang="en-IE" dirty="0" smtClean="0"/>
              <a:t>Provide patients with more control.</a:t>
            </a:r>
          </a:p>
          <a:p>
            <a:pPr lvl="1"/>
            <a:endParaRPr lang="en-IE" dirty="0" smtClean="0"/>
          </a:p>
        </p:txBody>
      </p:sp>
      <p:sp>
        <p:nvSpPr>
          <p:cNvPr id="2" name="Title 1"/>
          <p:cNvSpPr>
            <a:spLocks noGrp="1"/>
          </p:cNvSpPr>
          <p:nvPr>
            <p:ph type="title"/>
          </p:nvPr>
        </p:nvSpPr>
        <p:spPr/>
        <p:txBody>
          <a:bodyPr/>
          <a:lstStyle/>
          <a:p>
            <a:pPr algn="ctr"/>
            <a:r>
              <a:rPr lang="en-IE" dirty="0" smtClean="0"/>
              <a:t>What is it about?</a:t>
            </a:r>
            <a:endParaRPr lang="en-IE" dirty="0"/>
          </a:p>
        </p:txBody>
      </p:sp>
    </p:spTree>
    <p:extLst>
      <p:ext uri="{BB962C8B-B14F-4D97-AF65-F5344CB8AC3E}">
        <p14:creationId xmlns:p14="http://schemas.microsoft.com/office/powerpoint/2010/main" val="2326485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4343400" cy="4389120"/>
          </a:xfrm>
        </p:spPr>
        <p:txBody>
          <a:bodyPr/>
          <a:lstStyle/>
          <a:p>
            <a:r>
              <a:rPr lang="en-IE" dirty="0" smtClean="0"/>
              <a:t>Memotouch </a:t>
            </a:r>
          </a:p>
          <a:p>
            <a:endParaRPr lang="en-IE" dirty="0" smtClean="0"/>
          </a:p>
          <a:p>
            <a:endParaRPr lang="en-IE" dirty="0"/>
          </a:p>
          <a:p>
            <a:r>
              <a:rPr lang="en-IE" dirty="0" smtClean="0"/>
              <a:t>Pillboxie</a:t>
            </a:r>
          </a:p>
          <a:p>
            <a:endParaRPr lang="en-IE" dirty="0" smtClean="0"/>
          </a:p>
          <a:p>
            <a:endParaRPr lang="en-IE" dirty="0"/>
          </a:p>
          <a:p>
            <a:r>
              <a:rPr lang="en-IE" dirty="0" smtClean="0"/>
              <a:t>eCaring</a:t>
            </a:r>
          </a:p>
          <a:p>
            <a:endParaRPr lang="en-IE" dirty="0" smtClean="0"/>
          </a:p>
          <a:p>
            <a:endParaRPr lang="en-IE" dirty="0"/>
          </a:p>
          <a:p>
            <a:r>
              <a:rPr lang="en-IE" dirty="0" smtClean="0"/>
              <a:t>iHealth </a:t>
            </a:r>
            <a:r>
              <a:rPr lang="en-IE" dirty="0" err="1" smtClean="0"/>
              <a:t>MyVitals</a:t>
            </a:r>
            <a:endParaRPr lang="en-IE" dirty="0"/>
          </a:p>
        </p:txBody>
      </p:sp>
      <p:sp>
        <p:nvSpPr>
          <p:cNvPr id="2" name="Title 1"/>
          <p:cNvSpPr>
            <a:spLocks noGrp="1"/>
          </p:cNvSpPr>
          <p:nvPr>
            <p:ph type="title"/>
          </p:nvPr>
        </p:nvSpPr>
        <p:spPr/>
        <p:txBody>
          <a:bodyPr>
            <a:normAutofit/>
          </a:bodyPr>
          <a:lstStyle/>
          <a:p>
            <a:r>
              <a:rPr lang="en-IE" dirty="0" smtClean="0"/>
              <a:t>Research into similar products</a:t>
            </a:r>
            <a:endParaRPr lang="en-IE"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218806" y="2133599"/>
            <a:ext cx="2886075" cy="1704975"/>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5188474" y="4267200"/>
            <a:ext cx="2882900" cy="2046605"/>
          </a:xfrm>
          <a:prstGeom prst="rect">
            <a:avLst/>
          </a:prstGeom>
        </p:spPr>
      </p:pic>
      <p:sp>
        <p:nvSpPr>
          <p:cNvPr id="6" name="TextBox 5"/>
          <p:cNvSpPr txBox="1"/>
          <p:nvPr/>
        </p:nvSpPr>
        <p:spPr>
          <a:xfrm>
            <a:off x="5241218" y="1882041"/>
            <a:ext cx="1489753" cy="338554"/>
          </a:xfrm>
          <a:prstGeom prst="rect">
            <a:avLst/>
          </a:prstGeom>
          <a:noFill/>
        </p:spPr>
        <p:txBody>
          <a:bodyPr wrap="square" rtlCol="0">
            <a:spAutoFit/>
          </a:bodyPr>
          <a:lstStyle/>
          <a:p>
            <a:r>
              <a:rPr lang="en-IE" sz="1600" dirty="0" smtClean="0"/>
              <a:t>Memotouch</a:t>
            </a:r>
            <a:endParaRPr lang="en-IE" sz="1600" dirty="0"/>
          </a:p>
        </p:txBody>
      </p:sp>
      <p:sp>
        <p:nvSpPr>
          <p:cNvPr id="7" name="TextBox 6"/>
          <p:cNvSpPr txBox="1"/>
          <p:nvPr/>
        </p:nvSpPr>
        <p:spPr>
          <a:xfrm>
            <a:off x="5218066" y="4015951"/>
            <a:ext cx="949684" cy="338554"/>
          </a:xfrm>
          <a:prstGeom prst="rect">
            <a:avLst/>
          </a:prstGeom>
          <a:noFill/>
        </p:spPr>
        <p:txBody>
          <a:bodyPr wrap="none" rtlCol="0">
            <a:spAutoFit/>
          </a:bodyPr>
          <a:lstStyle/>
          <a:p>
            <a:r>
              <a:rPr lang="en-IE" sz="1600" dirty="0" smtClean="0"/>
              <a:t>Pillboxie</a:t>
            </a:r>
            <a:endParaRPr lang="en-IE" sz="1600" dirty="0"/>
          </a:p>
        </p:txBody>
      </p:sp>
    </p:spTree>
    <p:extLst>
      <p:ext uri="{BB962C8B-B14F-4D97-AF65-F5344CB8AC3E}">
        <p14:creationId xmlns:p14="http://schemas.microsoft.com/office/powerpoint/2010/main" val="3173207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smtClean="0"/>
              <a:t>Google App Engine</a:t>
            </a:r>
          </a:p>
          <a:p>
            <a:endParaRPr lang="en-IE" dirty="0" smtClean="0"/>
          </a:p>
          <a:p>
            <a:endParaRPr lang="en-IE" dirty="0"/>
          </a:p>
          <a:p>
            <a:r>
              <a:rPr lang="en-IE" dirty="0" smtClean="0"/>
              <a:t>Amazon Web Services</a:t>
            </a:r>
          </a:p>
          <a:p>
            <a:endParaRPr lang="en-IE" dirty="0" smtClean="0"/>
          </a:p>
          <a:p>
            <a:endParaRPr lang="en-IE" dirty="0"/>
          </a:p>
          <a:p>
            <a:r>
              <a:rPr lang="en-IE" dirty="0" err="1" smtClean="0"/>
              <a:t>Xeround</a:t>
            </a:r>
            <a:endParaRPr lang="en-IE" dirty="0" smtClean="0"/>
          </a:p>
          <a:p>
            <a:endParaRPr lang="en-IE" dirty="0" smtClean="0"/>
          </a:p>
          <a:p>
            <a:endParaRPr lang="en-IE" dirty="0"/>
          </a:p>
          <a:p>
            <a:r>
              <a:rPr lang="en-IE" dirty="0" err="1" smtClean="0"/>
              <a:t>Salesforce</a:t>
            </a:r>
            <a:r>
              <a:rPr lang="en-IE" dirty="0" smtClean="0"/>
              <a:t> </a:t>
            </a:r>
            <a:endParaRPr lang="en-IE" dirty="0"/>
          </a:p>
        </p:txBody>
      </p:sp>
      <p:sp>
        <p:nvSpPr>
          <p:cNvPr id="2" name="Title 1"/>
          <p:cNvSpPr>
            <a:spLocks noGrp="1"/>
          </p:cNvSpPr>
          <p:nvPr>
            <p:ph type="title"/>
          </p:nvPr>
        </p:nvSpPr>
        <p:spPr/>
        <p:txBody>
          <a:bodyPr>
            <a:normAutofit/>
          </a:bodyPr>
          <a:lstStyle/>
          <a:p>
            <a:pPr algn="ctr"/>
            <a:r>
              <a:rPr lang="en-IE" dirty="0" smtClean="0"/>
              <a:t>Research into cloud platforms</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7837" y="4150659"/>
            <a:ext cx="2066925" cy="20669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362200"/>
            <a:ext cx="3581400" cy="1320641"/>
          </a:xfrm>
          <a:prstGeom prst="rect">
            <a:avLst/>
          </a:prstGeom>
        </p:spPr>
      </p:pic>
    </p:spTree>
    <p:extLst>
      <p:ext uri="{BB962C8B-B14F-4D97-AF65-F5344CB8AC3E}">
        <p14:creationId xmlns:p14="http://schemas.microsoft.com/office/powerpoint/2010/main" val="4293123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IE" dirty="0" smtClean="0"/>
              <a:t>CURRENT SCREENS</a:t>
            </a:r>
            <a:endParaRPr lang="en-IE" dirty="0"/>
          </a:p>
        </p:txBody>
      </p:sp>
      <p:sp>
        <p:nvSpPr>
          <p:cNvPr id="3" name="TextBox 2"/>
          <p:cNvSpPr txBox="1"/>
          <p:nvPr/>
        </p:nvSpPr>
        <p:spPr>
          <a:xfrm>
            <a:off x="457200" y="1886188"/>
            <a:ext cx="2209800" cy="461665"/>
          </a:xfrm>
          <a:prstGeom prst="rect">
            <a:avLst/>
          </a:prstGeom>
          <a:noFill/>
        </p:spPr>
        <p:txBody>
          <a:bodyPr wrap="square" rtlCol="0">
            <a:spAutoFit/>
          </a:bodyPr>
          <a:lstStyle/>
          <a:p>
            <a:r>
              <a:rPr lang="en-IE" sz="2400" dirty="0" smtClean="0"/>
              <a:t>Login Screen</a:t>
            </a:r>
            <a:endParaRPr lang="en-IE" sz="2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752600"/>
            <a:ext cx="3505200" cy="4781854"/>
          </a:xfrm>
        </p:spPr>
      </p:pic>
    </p:spTree>
    <p:extLst>
      <p:ext uri="{BB962C8B-B14F-4D97-AF65-F5344CB8AC3E}">
        <p14:creationId xmlns:p14="http://schemas.microsoft.com/office/powerpoint/2010/main" val="2808075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CURRENT SCREENS</a:t>
            </a:r>
            <a:endParaRPr lang="en-IE"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6999" y="1752600"/>
            <a:ext cx="3505201" cy="4800600"/>
          </a:xfrm>
        </p:spPr>
      </p:pic>
      <p:sp>
        <p:nvSpPr>
          <p:cNvPr id="4" name="TextBox 3"/>
          <p:cNvSpPr txBox="1"/>
          <p:nvPr/>
        </p:nvSpPr>
        <p:spPr>
          <a:xfrm>
            <a:off x="457200" y="1893054"/>
            <a:ext cx="2209800" cy="461665"/>
          </a:xfrm>
          <a:prstGeom prst="rect">
            <a:avLst/>
          </a:prstGeom>
          <a:noFill/>
        </p:spPr>
        <p:txBody>
          <a:bodyPr wrap="square" rtlCol="0">
            <a:spAutoFit/>
          </a:bodyPr>
          <a:lstStyle/>
          <a:p>
            <a:r>
              <a:rPr lang="en-IE" sz="2400" dirty="0" smtClean="0"/>
              <a:t>Main Screen</a:t>
            </a:r>
            <a:endParaRPr lang="en-IE" sz="2400" dirty="0"/>
          </a:p>
        </p:txBody>
      </p:sp>
    </p:spTree>
    <p:extLst>
      <p:ext uri="{BB962C8B-B14F-4D97-AF65-F5344CB8AC3E}">
        <p14:creationId xmlns:p14="http://schemas.microsoft.com/office/powerpoint/2010/main" val="2454808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Current screens</a:t>
            </a:r>
            <a:endParaRPr lang="en-I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752600"/>
            <a:ext cx="3505200" cy="4800600"/>
          </a:xfrm>
        </p:spPr>
      </p:pic>
      <p:sp>
        <p:nvSpPr>
          <p:cNvPr id="5" name="TextBox 4"/>
          <p:cNvSpPr txBox="1"/>
          <p:nvPr/>
        </p:nvSpPr>
        <p:spPr>
          <a:xfrm>
            <a:off x="457200" y="1886188"/>
            <a:ext cx="2209800" cy="461665"/>
          </a:xfrm>
          <a:prstGeom prst="rect">
            <a:avLst/>
          </a:prstGeom>
          <a:noFill/>
        </p:spPr>
        <p:txBody>
          <a:bodyPr wrap="square" rtlCol="0">
            <a:spAutoFit/>
          </a:bodyPr>
          <a:lstStyle/>
          <a:p>
            <a:r>
              <a:rPr lang="en-IE" sz="2400" dirty="0" smtClean="0"/>
              <a:t>Create Note</a:t>
            </a:r>
            <a:endParaRPr lang="en-IE" sz="2400" dirty="0"/>
          </a:p>
        </p:txBody>
      </p:sp>
    </p:spTree>
    <p:extLst>
      <p:ext uri="{BB962C8B-B14F-4D97-AF65-F5344CB8AC3E}">
        <p14:creationId xmlns:p14="http://schemas.microsoft.com/office/powerpoint/2010/main" val="3059268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E" dirty="0" smtClean="0"/>
          </a:p>
          <a:p>
            <a:r>
              <a:rPr lang="en-IE" sz="2400" dirty="0" smtClean="0"/>
              <a:t>Create Readings</a:t>
            </a:r>
          </a:p>
          <a:p>
            <a:endParaRPr lang="en-IE" sz="2400" dirty="0" smtClean="0"/>
          </a:p>
          <a:p>
            <a:r>
              <a:rPr lang="en-IE" sz="2400" dirty="0" smtClean="0"/>
              <a:t>Reading Graphs (using </a:t>
            </a:r>
            <a:r>
              <a:rPr lang="en-IE" sz="2400" dirty="0" err="1" smtClean="0"/>
              <a:t>jqplot</a:t>
            </a:r>
            <a:r>
              <a:rPr lang="en-IE" sz="2400" dirty="0" smtClean="0"/>
              <a:t>)</a:t>
            </a:r>
          </a:p>
          <a:p>
            <a:endParaRPr lang="en-IE" sz="2400" dirty="0" smtClean="0"/>
          </a:p>
          <a:p>
            <a:r>
              <a:rPr lang="en-IE" sz="2400" dirty="0" smtClean="0"/>
              <a:t>Security</a:t>
            </a:r>
          </a:p>
          <a:p>
            <a:endParaRPr lang="en-IE" sz="2400" dirty="0"/>
          </a:p>
          <a:p>
            <a:r>
              <a:rPr lang="en-IE" sz="2400" dirty="0" smtClean="0"/>
              <a:t>Minor additions</a:t>
            </a:r>
            <a:endParaRPr lang="en-IE" dirty="0"/>
          </a:p>
          <a:p>
            <a:pPr marL="45720" indent="0">
              <a:buNone/>
            </a:pPr>
            <a:endParaRPr lang="en-IE" dirty="0"/>
          </a:p>
          <a:p>
            <a:pPr marL="45720" indent="0">
              <a:buNone/>
            </a:pPr>
            <a:endParaRPr lang="en-IE" dirty="0"/>
          </a:p>
        </p:txBody>
      </p:sp>
      <p:sp>
        <p:nvSpPr>
          <p:cNvPr id="2" name="Title 1"/>
          <p:cNvSpPr>
            <a:spLocks noGrp="1"/>
          </p:cNvSpPr>
          <p:nvPr>
            <p:ph type="title"/>
          </p:nvPr>
        </p:nvSpPr>
        <p:spPr/>
        <p:txBody>
          <a:bodyPr/>
          <a:lstStyle/>
          <a:p>
            <a:pPr algn="ctr"/>
            <a:r>
              <a:rPr lang="en-IE" dirty="0" smtClean="0"/>
              <a:t>Currently working on</a:t>
            </a:r>
            <a:endParaRPr lang="en-IE" dirty="0"/>
          </a:p>
        </p:txBody>
      </p:sp>
    </p:spTree>
    <p:extLst>
      <p:ext uri="{BB962C8B-B14F-4D97-AF65-F5344CB8AC3E}">
        <p14:creationId xmlns:p14="http://schemas.microsoft.com/office/powerpoint/2010/main" val="651206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1098</TotalTime>
  <Words>437</Words>
  <Application>Microsoft Office PowerPoint</Application>
  <PresentationFormat>On-screen Show (4:3)</PresentationFormat>
  <Paragraphs>133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Grid</vt:lpstr>
      <vt:lpstr>Caring App</vt:lpstr>
      <vt:lpstr>What is it about?</vt:lpstr>
      <vt:lpstr>What is it about?</vt:lpstr>
      <vt:lpstr>Research into similar products</vt:lpstr>
      <vt:lpstr>Research into cloud platforms</vt:lpstr>
      <vt:lpstr>CURRENT SCREENS</vt:lpstr>
      <vt:lpstr>CURRENT SCREENS</vt:lpstr>
      <vt:lpstr>Current screens</vt:lpstr>
      <vt:lpstr>Currently working on</vt:lpstr>
      <vt:lpstr>Technology Choices: Web App</vt:lpstr>
      <vt:lpstr>HTML5 Web App vs. Native</vt:lpstr>
      <vt:lpstr>Technology Choices: The Cloud</vt:lpstr>
      <vt:lpstr>GOOGLE APP ENGINE vs. other options</vt:lpstr>
      <vt:lpstr>Miscellaneous Technologies</vt:lpstr>
      <vt:lpstr>Potential Issues</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App</dc:title>
  <dc:creator>LAB314</dc:creator>
  <cp:lastModifiedBy>Sean Matthews</cp:lastModifiedBy>
  <cp:revision>57</cp:revision>
  <dcterms:created xsi:type="dcterms:W3CDTF">2006-08-16T00:00:00Z</dcterms:created>
  <dcterms:modified xsi:type="dcterms:W3CDTF">2013-03-22T13:05:43Z</dcterms:modified>
</cp:coreProperties>
</file>